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03" autoAdjust="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A4D24-A28E-4CF4-9FCC-EFBB30BD8634}" type="datetimeFigureOut">
              <a:rPr lang="en-US" smtClean="0"/>
              <a:t>6/27/2007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3C6A18-BF31-4F34-AE08-D1A23FD8905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and Linux Integration</a:t>
            </a:r>
            <a:br>
              <a:rPr lang="en-US" dirty="0" smtClean="0"/>
            </a:br>
            <a:r>
              <a:rPr lang="en-US" dirty="0" smtClean="0"/>
              <a:t>With AFS and Kerberos/LDAP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Lee Burton</a:t>
            </a:r>
          </a:p>
          <a:p>
            <a:r>
              <a:rPr lang="en-US" dirty="0" smtClean="0"/>
              <a:t>Systems Administrator</a:t>
            </a:r>
          </a:p>
          <a:p>
            <a:r>
              <a:rPr lang="en-US" dirty="0" smtClean="0"/>
              <a:t>lburton@tjhsst.edu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-152400" y="0"/>
          <a:ext cx="9296400" cy="6971926"/>
        </p:xfrm>
        <a:graphic>
          <a:graphicData uri="http://schemas.openxmlformats.org/presentationml/2006/ole">
            <p:oleObj spid="_x0000_s1027" name="Visio" r:id="rId3" imgW="10242359" imgH="781936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ph idx="1"/>
          </p:nvPr>
        </p:nvGraphicFramePr>
        <p:xfrm>
          <a:off x="-76200" y="1"/>
          <a:ext cx="9418638" cy="6934199"/>
        </p:xfrm>
        <a:graphic>
          <a:graphicData uri="http://schemas.openxmlformats.org/presentationml/2006/ole">
            <p:oleObj spid="_x0000_s2051" name="Visio" r:id="rId3" imgW="10086992" imgH="780098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ph idx="1"/>
          </p:nvPr>
        </p:nvGraphicFramePr>
        <p:xfrm>
          <a:off x="-76200" y="0"/>
          <a:ext cx="9372599" cy="7190101"/>
        </p:xfrm>
        <a:graphic>
          <a:graphicData uri="http://schemas.openxmlformats.org/presentationml/2006/ole">
            <p:oleObj spid="_x0000_s3074" name="Visio" r:id="rId3" imgW="10086992" imgH="780098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Questions? Demos?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http://mrow.org/josti/</a:t>
            </a:r>
          </a:p>
          <a:p>
            <a:r>
              <a:rPr lang="en-US" sz="4000" dirty="0" smtClean="0"/>
              <a:t>Name: Lee Burton</a:t>
            </a:r>
          </a:p>
          <a:p>
            <a:r>
              <a:rPr lang="en-US" sz="4000" dirty="0" smtClean="0"/>
              <a:t>Email: lburton@tjhsst.edu</a:t>
            </a:r>
          </a:p>
          <a:p>
            <a:r>
              <a:rPr lang="en-US" sz="4000" dirty="0" smtClean="0"/>
              <a:t>Phone: 301 910 0246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Price</a:t>
            </a:r>
          </a:p>
          <a:p>
            <a:r>
              <a:rPr lang="en-US" sz="4800" dirty="0" smtClean="0"/>
              <a:t>Users</a:t>
            </a:r>
          </a:p>
          <a:p>
            <a:r>
              <a:rPr lang="en-US" sz="4800" dirty="0" smtClean="0"/>
              <a:t>Software for each platform</a:t>
            </a:r>
          </a:p>
          <a:p>
            <a:r>
              <a:rPr lang="en-US" sz="4800" dirty="0" smtClean="0"/>
              <a:t>Single Username/Password/Data Set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 Can!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Windows Server 2003 (and presumably Vista server) Uses:</a:t>
            </a:r>
          </a:p>
          <a:p>
            <a:r>
              <a:rPr lang="en-US" sz="2800" dirty="0" smtClean="0"/>
              <a:t>Kerberos V (KRB5) for Auth</a:t>
            </a:r>
          </a:p>
          <a:p>
            <a:r>
              <a:rPr lang="en-US" sz="2800" dirty="0" smtClean="0"/>
              <a:t>Lightweight Directory Access Protocol (LDAP) for User and Group management</a:t>
            </a:r>
          </a:p>
          <a:p>
            <a:r>
              <a:rPr lang="en-US" sz="2800" dirty="0" smtClean="0"/>
              <a:t>Server Message Block (SMB/SAMBA) for Files and Printers</a:t>
            </a:r>
          </a:p>
          <a:p>
            <a:pPr>
              <a:buNone/>
            </a:pPr>
            <a:r>
              <a:rPr lang="en-US" sz="4000" dirty="0" smtClean="0"/>
              <a:t>All of these are interoperable (and it can use AFS too </a:t>
            </a:r>
            <a:r>
              <a:rPr lang="en-US" sz="4000" dirty="0" smtClean="0">
                <a:sym typeface="Wingdings" pitchFamily="2" charset="2"/>
              </a:rPr>
              <a:t></a:t>
            </a:r>
            <a:r>
              <a:rPr lang="en-US" sz="4000" dirty="0" smtClean="0"/>
              <a:t>)!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Linux Can!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Uses LDAP for Users and Groups</a:t>
            </a:r>
          </a:p>
          <a:p>
            <a:r>
              <a:rPr lang="en-US" sz="4000" dirty="0" smtClean="0"/>
              <a:t>Uses KRB5 for Auth</a:t>
            </a:r>
          </a:p>
          <a:p>
            <a:r>
              <a:rPr lang="en-US" sz="4000" dirty="0" smtClean="0"/>
              <a:t>Uses AFS and/or Samba for files</a:t>
            </a:r>
          </a:p>
          <a:p>
            <a:r>
              <a:rPr lang="en-US" sz="4000" dirty="0" smtClean="0"/>
              <a:t>Uses CUPS/Samba for printers</a:t>
            </a:r>
          </a:p>
          <a:p>
            <a:r>
              <a:rPr lang="en-US" sz="4000" dirty="0" smtClean="0"/>
              <a:t>Can provide terminal server at a low cost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Allows users to use services after being authenticated by </a:t>
            </a:r>
            <a:r>
              <a:rPr lang="en-US" sz="4000" dirty="0" err="1" smtClean="0"/>
              <a:t>OKing</a:t>
            </a:r>
            <a:r>
              <a:rPr lang="en-US" sz="4000" dirty="0" smtClean="0"/>
              <a:t> them</a:t>
            </a:r>
          </a:p>
          <a:p>
            <a:r>
              <a:rPr lang="en-US" sz="4000" dirty="0" smtClean="0"/>
              <a:t>Authenticates users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LDAP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Manages Users and Groups</a:t>
            </a:r>
          </a:p>
          <a:p>
            <a:r>
              <a:rPr lang="en-US" sz="4000" dirty="0" smtClean="0"/>
              <a:t>Provides fine grained ACL for AD KRB5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Is a network file system used by 1000’s</a:t>
            </a:r>
          </a:p>
          <a:p>
            <a:r>
              <a:rPr lang="en-US" sz="4000" dirty="0" smtClean="0"/>
              <a:t>Supports</a:t>
            </a:r>
          </a:p>
          <a:p>
            <a:pPr lvl="1"/>
            <a:r>
              <a:rPr lang="en-US" sz="3800" dirty="0" smtClean="0"/>
              <a:t>Windows</a:t>
            </a:r>
          </a:p>
          <a:p>
            <a:pPr lvl="1"/>
            <a:r>
              <a:rPr lang="en-US" sz="3800" dirty="0" smtClean="0"/>
              <a:t>Linux</a:t>
            </a:r>
          </a:p>
          <a:p>
            <a:pPr lvl="1"/>
            <a:r>
              <a:rPr lang="en-US" sz="3800" dirty="0" err="1" smtClean="0"/>
              <a:t>MacOSX</a:t>
            </a:r>
            <a:endParaRPr lang="en-US" sz="3800" dirty="0" smtClean="0"/>
          </a:p>
          <a:p>
            <a:pPr lvl="1"/>
            <a:r>
              <a:rPr lang="en-US" sz="3800" dirty="0" smtClean="0"/>
              <a:t>BSD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Allows secure remote usage over the internet (/</a:t>
            </a:r>
            <a:r>
              <a:rPr lang="en-US" sz="4000" dirty="0" err="1" smtClean="0"/>
              <a:t>afs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Scales well</a:t>
            </a:r>
          </a:p>
          <a:p>
            <a:r>
              <a:rPr lang="en-US" sz="4000" dirty="0" smtClean="0"/>
              <a:t>Is convenient for users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 windows for Auth/User/Group management</a:t>
            </a:r>
          </a:p>
          <a:p>
            <a:r>
              <a:rPr lang="en-US" sz="4000" dirty="0" smtClean="0"/>
              <a:t>Use Linux for cluster/terminal server/ AFS / Core network services (DNS/DHCP/Mail/Web)</a:t>
            </a:r>
            <a:endParaRPr lang="en-US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209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Microsoft Office Visio Drawing</vt:lpstr>
      <vt:lpstr>Windows and Linux Integration With AFS and Kerberos/LDAP</vt:lpstr>
      <vt:lpstr>Why Bother?</vt:lpstr>
      <vt:lpstr>Windows Can!</vt:lpstr>
      <vt:lpstr>Linux Can!</vt:lpstr>
      <vt:lpstr>Kerberos</vt:lpstr>
      <vt:lpstr>LDAP</vt:lpstr>
      <vt:lpstr>AFS</vt:lpstr>
      <vt:lpstr>AFS</vt:lpstr>
      <vt:lpstr>The Plan</vt:lpstr>
      <vt:lpstr>Slide 10</vt:lpstr>
      <vt:lpstr>Slide 11</vt:lpstr>
      <vt:lpstr>Slide 12</vt:lpstr>
      <vt:lpstr>Questions? Demos? Comments?</vt:lpstr>
    </vt:vector>
  </TitlesOfParts>
  <Company>MROW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and Linux Integration With AFS and Kerberos</dc:title>
  <dc:creator>Lee Reed Burton</dc:creator>
  <cp:lastModifiedBy>Lee Reed Burton</cp:lastModifiedBy>
  <cp:revision>3</cp:revision>
  <dcterms:created xsi:type="dcterms:W3CDTF">2007-06-28T03:47:20Z</dcterms:created>
  <dcterms:modified xsi:type="dcterms:W3CDTF">2007-06-28T04:15:18Z</dcterms:modified>
</cp:coreProperties>
</file>